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1" d="100"/>
          <a:sy n="121" d="100"/>
        </p:scale>
        <p:origin x="-12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.post.naver.com/viewer/postView.nhn?volumeNo=11549816&amp;memberNo=19859711&amp;vType=VERTICA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news.heraldcorp.com/view.php?ud=20180524000337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nmaeil.com/news/articleView.html?idxno=376385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riss.kr/link?id=T13236654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://www.riss.kr/link?id=T13707588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118E7A-8897-466A-98FD-0C15CDAC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6566" y="802298"/>
            <a:ext cx="8448286" cy="2541431"/>
          </a:xfrm>
        </p:spPr>
        <p:txBody>
          <a:bodyPr>
            <a:normAutofit fontScale="90000"/>
          </a:bodyPr>
          <a:lstStyle/>
          <a:p>
            <a:r>
              <a:rPr lang="ko-KR" altLang="en-US" sz="7200" dirty="0"/>
              <a:t>구글 </a:t>
            </a:r>
            <a:r>
              <a:rPr lang="en-US" altLang="ko-KR" sz="7200" dirty="0"/>
              <a:t>API</a:t>
            </a:r>
            <a:r>
              <a:rPr lang="ko-KR" altLang="en-US" sz="7200" dirty="0"/>
              <a:t> 감정인식을 이용한 </a:t>
            </a:r>
            <a:r>
              <a:rPr lang="ko-KR" altLang="en-US" sz="7200" dirty="0">
                <a:solidFill>
                  <a:srgbClr val="FF0000"/>
                </a:solidFill>
              </a:rPr>
              <a:t>스마트 힐링 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887A57F-ED5F-472F-9DEA-A8965B12A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err="1"/>
              <a:t>Team:Onepiece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0C4E1E8-4FC2-4DDC-BFFF-4EF58D11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60" y="3531204"/>
            <a:ext cx="2400982" cy="25510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25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구동 시연</a:t>
            </a:r>
            <a:endParaRPr lang="ko-KR" altLang="en-US" dirty="0"/>
          </a:p>
        </p:txBody>
      </p:sp>
      <p:pic>
        <p:nvPicPr>
          <p:cNvPr id="1026" name="Picture 2" descr="C:\Users\lim\Documents\카카오톡 받은 파일\KakaoTalk_20180711_144111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58963" y="-5006975"/>
            <a:ext cx="13248000" cy="74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im\Documents\카카오톡 받은 파일\KakaoTalk_20180711_1441114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6" y="1980189"/>
            <a:ext cx="5129049" cy="28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33" y="2743200"/>
            <a:ext cx="4588563" cy="18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82869" y="5068614"/>
            <a:ext cx="10171985" cy="39773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슬픈 얼굴을 </a:t>
            </a:r>
            <a:r>
              <a:rPr lang="ko-KR" altLang="en-US" dirty="0" err="1" smtClean="0"/>
              <a:t>인식했을때의</a:t>
            </a:r>
            <a:r>
              <a:rPr lang="ko-KR" altLang="en-US" dirty="0" smtClean="0"/>
              <a:t> 피드백</a:t>
            </a:r>
            <a:endParaRPr lang="ko-KR" altLang="en-US" dirty="0"/>
          </a:p>
        </p:txBody>
      </p:sp>
      <p:pic>
        <p:nvPicPr>
          <p:cNvPr id="1030" name="Picture 6" descr="C:\Users\lim\Downloads\32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33" y="1930150"/>
            <a:ext cx="813047" cy="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3788C0-40C4-40AC-B3E9-B6AB6807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끝으로</a:t>
            </a:r>
            <a:r>
              <a:rPr lang="en-US" altLang="ko-KR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419A48-76AA-4FB4-99C9-DEFC9D2B7CD2}"/>
              </a:ext>
            </a:extLst>
          </p:cNvPr>
          <p:cNvSpPr txBox="1"/>
          <p:nvPr/>
        </p:nvSpPr>
        <p:spPr>
          <a:xfrm>
            <a:off x="1055574" y="1954294"/>
            <a:ext cx="1039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이와 같은 기능들이 조금 더 개선되고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상용화가 된다면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은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단순한 거주의 목적의 장소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가 아닌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더 높은 수준의 공간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 될 것이다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EF4639-A964-44A7-B022-BA1B8792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72" y="2600625"/>
            <a:ext cx="4955692" cy="3376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515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271EE7-3406-4F97-A7D5-0ED44FAF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왜 발전이 필요한가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? –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1278D0-60A3-4F10-9AD5-B2691188ABF7}"/>
              </a:ext>
            </a:extLst>
          </p:cNvPr>
          <p:cNvSpPr txBox="1"/>
          <p:nvPr/>
        </p:nvSpPr>
        <p:spPr>
          <a:xfrm>
            <a:off x="1203158" y="2197768"/>
            <a:ext cx="10700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2014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13,836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하루평균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37.9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자살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(OECD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순위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2015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13,513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하루평균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37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 자살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(OECD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순위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13,092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하루평균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36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 자살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(OECD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순위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강동경희대학교병원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네이버 포스트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우울증 환자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자살 선택할 위험성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19%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에 달해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우리나라 자살률은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년째 경제협력개발기구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(OECD)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국가 중 부동의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위를 차지함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우울증 환자가 평생동안 자살로 생을 마감할 위험성은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19%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에 달한다</a:t>
            </a:r>
            <a:r>
              <a:rPr lang="en-US" altLang="ko-KR" dirty="0" smtClean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xmlns="" id="{59EC7F74-F77B-458D-8FE4-E46F7D91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45" y="2197768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98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1C802F-F0E1-44B1-9DDE-2CB3C1DD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늘어만 가는 우울증 환자의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B7B995-75B6-4915-8F7D-A46C1C9B3B01}"/>
              </a:ext>
            </a:extLst>
          </p:cNvPr>
          <p:cNvSpPr txBox="1"/>
          <p:nvPr/>
        </p:nvSpPr>
        <p:spPr>
          <a:xfrm>
            <a:off x="1004982" y="2053173"/>
            <a:ext cx="10106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</a:t>
            </a:r>
            <a:r>
              <a:rPr lang="en-US" altLang="ko-KR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sz="2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해럴드경제</a:t>
            </a:r>
            <a:r>
              <a:rPr lang="ko-KR" altLang="en-US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 인터넷 뉴스 기사</a:t>
            </a:r>
            <a:r>
              <a:rPr lang="en-US" altLang="ko-KR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 건강보험심사평가원의 </a:t>
            </a:r>
            <a:r>
              <a:rPr lang="en-US" altLang="ko-KR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sz="2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보건의료빅데이터</a:t>
            </a:r>
            <a:r>
              <a:rPr lang="en-US" altLang="ko-KR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에 따르면</a:t>
            </a:r>
          </a:p>
          <a:p>
            <a:r>
              <a:rPr lang="ko-KR" altLang="en-US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월별로 대한민국에서 우울증으로 진료 받은 환자 수는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월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25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만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665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 3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월에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26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만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3797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명으로 치솟고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5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월에는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26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만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5111</a:t>
            </a:r>
            <a:r>
              <a:rPr lang="ko-KR" altLang="en-US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명에 이르렀다</a:t>
            </a:r>
            <a:r>
              <a:rPr lang="en-US" altLang="ko-KR" sz="2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xmlns="" id="{65A76D62-71F9-4B90-B49B-D8120D25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49" y="2053173"/>
            <a:ext cx="3039164" cy="2279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76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C191CF-F05A-4F05-9C0D-80944BE3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우울증만 문제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심각한 수준의 분노조절 장애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9A454DB-7779-44BF-8C54-11F7E8FEDA41}"/>
              </a:ext>
            </a:extLst>
          </p:cNvPr>
          <p:cNvSpPr/>
          <p:nvPr/>
        </p:nvSpPr>
        <p:spPr>
          <a:xfrm>
            <a:off x="1451578" y="2063604"/>
            <a:ext cx="104356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늘어나고있는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분노조절장애 범죄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’ 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박성준 김해중부경찰서 수사과 경장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건강보험심사평가원 보건의료 빅데이터 개방시스템 자료에 따르면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분노조절장애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로 진료를 받은 사람은 지난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2013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4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천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934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명에서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지난해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5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천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986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명으로 늘어났다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경찰청에서 발표한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통계연보에 따르면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상해나 폭행 등 폭력범죄와 방화 등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강력범죄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40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만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8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천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36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건 중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범행 동기가 우발적이거나 현실 불만에 있는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분노조절장애 범죄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가</a:t>
            </a:r>
          </a:p>
          <a:p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35%(14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만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천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754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건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에 달했다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경남매일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xmlns="" id="{238AD003-973C-44FA-95D2-123F0305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90" y="2063604"/>
            <a:ext cx="2998465" cy="2436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33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AB2C15-8255-48F2-9AE2-0E588114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그에 반해 늘어나는 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가구 비율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51D7BB8-5BA4-4D0E-B048-8335994B8F81}"/>
              </a:ext>
            </a:extLst>
          </p:cNvPr>
          <p:cNvSpPr txBox="1"/>
          <p:nvPr/>
        </p:nvSpPr>
        <p:spPr>
          <a:xfrm>
            <a:off x="1451578" y="2026284"/>
            <a:ext cx="9603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 비율이 늘어남에 따라 집에서 격려나 위로의 말을 들을 기회가 줄어들고 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 &lt;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통계청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2016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년 기준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전국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19,018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:5,279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(%):27.8%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서울특별시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3,675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:1,012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(%):27.6%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인천광역시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전체가구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1,036  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:254 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 가구 비율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(%):24.6%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41A250-C1D9-4724-9C6D-735BE7AB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56" y="2545293"/>
            <a:ext cx="3063033" cy="3174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0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7AB478-CACB-4753-B6C0-332A05F0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해결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13E57A-7FA9-4FBB-BAA6-52FB45508364}"/>
              </a:ext>
            </a:extLst>
          </p:cNvPr>
          <p:cNvSpPr txBox="1"/>
          <p:nvPr/>
        </p:nvSpPr>
        <p:spPr>
          <a:xfrm>
            <a:off x="1283368" y="2005263"/>
            <a:ext cx="994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인가구가 늘어난다면 집이 이에 해당하는 조치를 취해주면 된다고 생각했다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이에 따라 어떻게 우울증이나 분노조절 에 도움이 될지 논문을 찾아본 결과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</a:p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음악치료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컬러 </a:t>
            </a:r>
            <a:r>
              <a:rPr lang="ko-KR" altLang="en-US" dirty="0" err="1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테라피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가 효과적임을 알 수 있었다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15F7608-BBDE-47C9-AD0F-D584CD53DAD0}"/>
              </a:ext>
            </a:extLst>
          </p:cNvPr>
          <p:cNvSpPr/>
          <p:nvPr/>
        </p:nvSpPr>
        <p:spPr>
          <a:xfrm>
            <a:off x="1581150" y="2928593"/>
            <a:ext cx="6384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분노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음악감상이 개인의 분노조절에 미치는 영향</a:t>
            </a:r>
          </a:p>
          <a:p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저자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서효진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숙명여자대학교 음악치료대학원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학위논문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석사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F11C36C-588D-45B8-B3BD-07AB844F102E}"/>
              </a:ext>
            </a:extLst>
          </p:cNvPr>
          <p:cNvSpPr/>
          <p:nvPr/>
        </p:nvSpPr>
        <p:spPr>
          <a:xfrm>
            <a:off x="6675220" y="29354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&lt;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우울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&gt;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우울에 영향을 미치는 음악치료 효과 메타분석</a:t>
            </a:r>
          </a:p>
          <a:p>
            <a:r>
              <a:rPr lang="ko-KR" altLang="en-US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저자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: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차지연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숙명여자대학교 음악치료대학원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학위논문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석사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xmlns="" id="{DFCEE390-55BF-4468-BDC9-FAD0854B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4425830"/>
            <a:ext cx="2714625" cy="147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xmlns="" id="{D0AFB20A-2FBA-4298-AD02-46A04897C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863" y="4383712"/>
            <a:ext cx="1563905" cy="156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8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684373-1B98-4106-B23F-97F4F099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7A571A-E615-4C21-BE59-CC76A2CFD164}"/>
              </a:ext>
            </a:extLst>
          </p:cNvPr>
          <p:cNvSpPr txBox="1"/>
          <p:nvPr/>
        </p:nvSpPr>
        <p:spPr>
          <a:xfrm>
            <a:off x="451022" y="2061938"/>
            <a:ext cx="10732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라즈베리파이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카메라로 사용자의 얼굴을 찍은 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구글 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API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를 이용하여 그 얼굴 사진에서 감정을 분석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하여 이에 따른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피드백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을 해주는 방식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화가 났을 경우에는 이를 진정시키는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LED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음악이 출력되고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우울할 경우에는 기분을 고양시켜 줄 수 있는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LED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음악이 출력된다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C985CD-2214-4593-9B01-6E5AE45C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88" y="2850509"/>
            <a:ext cx="2064983" cy="1835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B8F83DB-B2B5-4996-8157-24B8C39B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61" y="3100489"/>
            <a:ext cx="1849248" cy="1385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BC9F48-901B-4C91-B0F0-69E27810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46" y="3048764"/>
            <a:ext cx="1881808" cy="14390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2892B2-C4A7-44A3-BF7D-312198BC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8" y="3908597"/>
            <a:ext cx="2137706" cy="11045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C1159CF-DAC2-49C8-878D-DCAC21695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9" y="2719677"/>
            <a:ext cx="2178029" cy="1188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CAFD9FF-30C7-418C-B19E-CB575B79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129" y="3163555"/>
            <a:ext cx="2861543" cy="12094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9FD96CE-6AC0-4D62-8EA4-1062A515D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23861">
            <a:off x="2595621" y="3194984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B46A478-5723-407E-94D1-682D81F51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24785">
            <a:off x="2638137" y="3946608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08386BF-A406-43E5-91BB-5C8B20A8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4535458" y="3563920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503ABA7-D787-4701-A711-156D94759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6767671" y="3543404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1BFEDE1-7DD4-4660-8323-E343DAF4F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3074">
            <a:off x="8717767" y="3475757"/>
            <a:ext cx="624150" cy="499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154AFF8-0F40-449A-87BD-8C92C85A7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02315">
            <a:off x="9709633" y="4441354"/>
            <a:ext cx="1090434" cy="1071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295F60D-AF4C-4840-B196-3D05F42A4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023713">
            <a:off x="10719487" y="4417253"/>
            <a:ext cx="1221799" cy="950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8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6766CE-72DD-4A87-BC87-B0E5051D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BFA55B-2AB9-4572-A795-CF19FE379D7A}"/>
              </a:ext>
            </a:extLst>
          </p:cNvPr>
          <p:cNvSpPr txBox="1"/>
          <p:nvPr/>
        </p:nvSpPr>
        <p:spPr>
          <a:xfrm>
            <a:off x="1042737" y="2149642"/>
            <a:ext cx="1037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인 가구라서 혼자 살아도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집에서 우울하거나 화가 날 때 기분을 조금이나마 나아지게 함으로써</a:t>
            </a:r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우울증 환자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분노조절장애 환자들의 수를 줄이고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이에 따른 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자살률과 </a:t>
            </a:r>
            <a:r>
              <a:rPr lang="ko-KR" altLang="en-US" dirty="0" err="1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범죄율</a:t>
            </a:r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역시 감소하는 것</a:t>
            </a:r>
            <a:r>
              <a:rPr lang="en-US" altLang="ko-KR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7BD0675-BC01-4059-A9D3-0F9CA73E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6" y="2795973"/>
            <a:ext cx="3137451" cy="3137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appy ì ëí ì´ë¯¸ì§ ê²ìê²°ê³¼">
            <a:extLst>
              <a:ext uri="{FF2B5EF4-FFF2-40B4-BE49-F238E27FC236}">
                <a16:creationId xmlns:a16="http://schemas.microsoft.com/office/drawing/2014/main" xmlns="" id="{4D423A8A-82FA-48E4-870B-16008F77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67" y="2925932"/>
            <a:ext cx="2877532" cy="28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4FD685E-72D6-4EB1-931F-B2D43C47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69" y="3442304"/>
            <a:ext cx="2752370" cy="22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52FD37-8F1F-4028-8E94-A1A2B6DA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CAF0448-3687-49ED-BD60-97D443B9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050" y="1853753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온습도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와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세계의 날씨 정보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를 받아볼 수 있음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스마트 폰 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으로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실내등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냉난방장치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조작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14676B-4933-409C-B812-8385BCCF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49" y="2018577"/>
            <a:ext cx="3817131" cy="18833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7D00B49-BF8A-48A1-84F1-98BB1FAD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867" y="4066759"/>
            <a:ext cx="1308651" cy="1702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B6AF149-CCB5-45D4-8AA4-03F558BD9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45" y="4066759"/>
            <a:ext cx="1433499" cy="1702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5EF474B-B613-4583-9DEA-77B0D5DD7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50294" y="4066759"/>
            <a:ext cx="1730171" cy="1702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62FDF7C-DCF6-458A-A4E8-C73D5975A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422" y="4665205"/>
            <a:ext cx="627942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181</TotalTime>
  <Words>499</Words>
  <Application>Microsoft Office PowerPoint</Application>
  <PresentationFormat>사용자 지정</PresentationFormat>
  <Paragraphs>94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갤러리</vt:lpstr>
      <vt:lpstr>구글 API 감정인식을 이용한 스마트 힐링 홈</vt:lpstr>
      <vt:lpstr>왜 발전이 필요한가? – 현재의 문제점</vt:lpstr>
      <vt:lpstr>늘어만 가는 우울증 환자의 수</vt:lpstr>
      <vt:lpstr>우울증만 문제? 심각한 수준의 분노조절 장애</vt:lpstr>
      <vt:lpstr>그에 반해 늘어나는 1인 가구 비율</vt:lpstr>
      <vt:lpstr>해결 방안</vt:lpstr>
      <vt:lpstr>구현 방법</vt:lpstr>
      <vt:lpstr>기대 효과</vt:lpstr>
      <vt:lpstr>추가 기능</vt:lpstr>
      <vt:lpstr>구동 시연</vt:lpstr>
      <vt:lpstr>끝으로…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구글 API 감정인식을 이용한 스마트 힐링 홈</dc:title>
  <dc:creator>Geunsang Ham</dc:creator>
  <cp:lastModifiedBy>임유환</cp:lastModifiedBy>
  <cp:revision>17</cp:revision>
  <dcterms:created xsi:type="dcterms:W3CDTF">2018-07-10T05:06:25Z</dcterms:created>
  <dcterms:modified xsi:type="dcterms:W3CDTF">2018-07-11T06:41:48Z</dcterms:modified>
</cp:coreProperties>
</file>